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2" r:id="rId4"/>
    <p:sldId id="264" r:id="rId5"/>
    <p:sldId id="322" r:id="rId6"/>
    <p:sldId id="323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4" r:id="rId64"/>
    <p:sldId id="325" r:id="rId65"/>
    <p:sldId id="326" r:id="rId66"/>
    <p:sldId id="327" r:id="rId67"/>
    <p:sldId id="328" r:id="rId68"/>
    <p:sldId id="329" r:id="rId69"/>
    <p:sldId id="330" r:id="rId70"/>
    <p:sldId id="331" r:id="rId71"/>
    <p:sldId id="332" r:id="rId72"/>
    <p:sldId id="333" r:id="rId73"/>
    <p:sldId id="334" r:id="rId74"/>
    <p:sldId id="335" r:id="rId75"/>
    <p:sldId id="336" r:id="rId76"/>
    <p:sldId id="337" r:id="rId77"/>
    <p:sldId id="338" r:id="rId78"/>
    <p:sldId id="339" r:id="rId79"/>
    <p:sldId id="340" r:id="rId80"/>
    <p:sldId id="341" r:id="rId81"/>
    <p:sldId id="342" r:id="rId82"/>
    <p:sldId id="343" r:id="rId83"/>
    <p:sldId id="344" r:id="rId84"/>
    <p:sldId id="345" r:id="rId85"/>
    <p:sldId id="346" r:id="rId86"/>
    <p:sldId id="347" r:id="rId87"/>
    <p:sldId id="348" r:id="rId88"/>
    <p:sldId id="349" r:id="rId89"/>
    <p:sldId id="350" r:id="rId90"/>
    <p:sldId id="351" r:id="rId91"/>
    <p:sldId id="352" r:id="rId92"/>
    <p:sldId id="353" r:id="rId93"/>
    <p:sldId id="354" r:id="rId94"/>
    <p:sldId id="355" r:id="rId95"/>
    <p:sldId id="356" r:id="rId96"/>
    <p:sldId id="357" r:id="rId97"/>
    <p:sldId id="358" r:id="rId98"/>
    <p:sldId id="359" r:id="rId99"/>
    <p:sldId id="360" r:id="rId100"/>
    <p:sldId id="361" r:id="rId101"/>
    <p:sldId id="362" r:id="rId102"/>
    <p:sldId id="363" r:id="rId103"/>
    <p:sldId id="364" r:id="rId104"/>
    <p:sldId id="365" r:id="rId105"/>
    <p:sldId id="366" r:id="rId106"/>
    <p:sldId id="367" r:id="rId107"/>
    <p:sldId id="368" r:id="rId108"/>
    <p:sldId id="369" r:id="rId109"/>
    <p:sldId id="370" r:id="rId110"/>
    <p:sldId id="371" r:id="rId111"/>
    <p:sldId id="372" r:id="rId112"/>
    <p:sldId id="373" r:id="rId113"/>
    <p:sldId id="374" r:id="rId1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E963-C107-4451-98F2-72ED23FEC237}" type="datetimeFigureOut">
              <a:rPr lang="en-US" smtClean="0"/>
              <a:t>7/3/2012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AB99C-AE36-481A-A4CA-A09519654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46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E963-C107-4451-98F2-72ED23FEC237}" type="datetimeFigureOut">
              <a:rPr lang="en-US" smtClean="0"/>
              <a:t>7/3/2012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AB99C-AE36-481A-A4CA-A09519654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195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E963-C107-4451-98F2-72ED23FEC237}" type="datetimeFigureOut">
              <a:rPr lang="en-US" smtClean="0"/>
              <a:t>7/3/2012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AB99C-AE36-481A-A4CA-A09519654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40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E963-C107-4451-98F2-72ED23FEC237}" type="datetimeFigureOut">
              <a:rPr lang="en-US" smtClean="0"/>
              <a:t>7/3/2012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AB99C-AE36-481A-A4CA-A09519654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091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E963-C107-4451-98F2-72ED23FEC237}" type="datetimeFigureOut">
              <a:rPr lang="en-US" smtClean="0"/>
              <a:t>7/3/2012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AB99C-AE36-481A-A4CA-A09519654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854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E963-C107-4451-98F2-72ED23FEC237}" type="datetimeFigureOut">
              <a:rPr lang="en-US" smtClean="0"/>
              <a:t>7/3/2012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AB99C-AE36-481A-A4CA-A09519654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47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E963-C107-4451-98F2-72ED23FEC237}" type="datetimeFigureOut">
              <a:rPr lang="en-US" smtClean="0"/>
              <a:t>7/3/2012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AB99C-AE36-481A-A4CA-A09519654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57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E963-C107-4451-98F2-72ED23FEC237}" type="datetimeFigureOut">
              <a:rPr lang="en-US" smtClean="0"/>
              <a:t>7/3/2012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AB99C-AE36-481A-A4CA-A09519654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60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E963-C107-4451-98F2-72ED23FEC237}" type="datetimeFigureOut">
              <a:rPr lang="en-US" smtClean="0"/>
              <a:t>7/3/2012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AB99C-AE36-481A-A4CA-A09519654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7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E963-C107-4451-98F2-72ED23FEC237}" type="datetimeFigureOut">
              <a:rPr lang="en-US" smtClean="0"/>
              <a:t>7/3/2012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AB99C-AE36-481A-A4CA-A09519654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168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E963-C107-4451-98F2-72ED23FEC237}" type="datetimeFigureOut">
              <a:rPr lang="en-US" smtClean="0"/>
              <a:t>7/3/2012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AB99C-AE36-481A-A4CA-A09519654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76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FE963-C107-4451-98F2-72ED23FEC237}" type="datetimeFigureOut">
              <a:rPr lang="en-US" smtClean="0"/>
              <a:t>7/3/2012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AB99C-AE36-481A-A4CA-A09519654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481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395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874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874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874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874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874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874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874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874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874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8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874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874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874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8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42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090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87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87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87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87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87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87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8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874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874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874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874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874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874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874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87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874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8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874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874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874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874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874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874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874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874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874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8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413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874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874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874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874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874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874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874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874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874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87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0</Words>
  <Application>Microsoft Office PowerPoint</Application>
  <PresentationFormat>On-screen Show (4:3)</PresentationFormat>
  <Paragraphs>0</Paragraphs>
  <Slides>113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113</vt:i4>
      </vt:variant>
    </vt:vector>
  </HeadingPairs>
  <TitlesOfParts>
    <vt:vector size="1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Jessy McCulloch</dc:creator>
  <cp:lastModifiedBy>Jessy McCulloch</cp:lastModifiedBy>
  <cp:revision>9</cp:revision>
  <dcterms:created xsi:type="dcterms:W3CDTF">2012-07-03T17:53:08Z</dcterms:created>
  <dcterms:modified xsi:type="dcterms:W3CDTF">2012-07-03T20:07:22Z</dcterms:modified>
</cp:coreProperties>
</file>